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25" Type="http://schemas.openxmlformats.org/officeDocument/2006/relationships/image" Target="../media/image164.png"/><Relationship Id="rId26" Type="http://schemas.openxmlformats.org/officeDocument/2006/relationships/image" Target="../media/image165.png"/><Relationship Id="rId27" Type="http://schemas.openxmlformats.org/officeDocument/2006/relationships/image" Target="../media/image166.png"/><Relationship Id="rId28" Type="http://schemas.openxmlformats.org/officeDocument/2006/relationships/image" Target="../media/image1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4101" y="1682074"/>
            <a:ext cx="20803045" cy="20464944"/>
            <a:chOff x="6104101" y="1682074"/>
            <a:chExt cx="20803045" cy="20464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4101" y="1682074"/>
              <a:ext cx="20803045" cy="204649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416" y="622473"/>
            <a:ext cx="8659041" cy="42148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313010" y="2450606"/>
            <a:ext cx="29935536" cy="42148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1259" y="508863"/>
            <a:ext cx="4664813" cy="641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7163" y="8897489"/>
            <a:ext cx="2370282" cy="718963"/>
            <a:chOff x="1037163" y="8897489"/>
            <a:chExt cx="2370282" cy="718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125" y="9036411"/>
              <a:ext cx="2320060" cy="5799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32365" y="1258871"/>
            <a:ext cx="1807685" cy="1807685"/>
            <a:chOff x="14432365" y="1258871"/>
            <a:chExt cx="1807685" cy="18076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32365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162" y="1235727"/>
            <a:ext cx="16363304" cy="42857"/>
            <a:chOff x="1046162" y="1235727"/>
            <a:chExt cx="16363304" cy="4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62" y="1235727"/>
              <a:ext cx="16363304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162" y="3064174"/>
            <a:ext cx="16363304" cy="21429"/>
            <a:chOff x="1046162" y="3064174"/>
            <a:chExt cx="16363304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162" y="3064174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162" y="4881383"/>
            <a:ext cx="16363304" cy="21429"/>
            <a:chOff x="1046162" y="4881383"/>
            <a:chExt cx="16363304" cy="2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162" y="4881383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64773" y="1258871"/>
            <a:ext cx="1807685" cy="1807685"/>
            <a:chOff x="15664773" y="1258871"/>
            <a:chExt cx="1807685" cy="18076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64773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22304" y="3104385"/>
            <a:ext cx="1807685" cy="1807685"/>
            <a:chOff x="2222304" y="3104385"/>
            <a:chExt cx="1807685" cy="18076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2304" y="3104385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162" y="3083222"/>
            <a:ext cx="1807685" cy="1807685"/>
            <a:chOff x="1046162" y="3083222"/>
            <a:chExt cx="1807685" cy="18076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162" y="3083222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07443" y="9231113"/>
            <a:ext cx="14000904" cy="42857"/>
            <a:chOff x="3407443" y="9231113"/>
            <a:chExt cx="14000904" cy="4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07443" y="9231113"/>
              <a:ext cx="14000904" cy="4285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17031" y="536333"/>
            <a:ext cx="6559307" cy="410461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23750" y="8337734"/>
            <a:ext cx="3652324" cy="81561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05613" y="565349"/>
            <a:ext cx="3552317" cy="40679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285" y="3461032"/>
            <a:ext cx="15752844" cy="12993541"/>
            <a:chOff x="9607285" y="3461032"/>
            <a:chExt cx="15752844" cy="12993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285" y="3461032"/>
              <a:ext cx="15752844" cy="12993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86865" y="1004639"/>
            <a:ext cx="8010391" cy="14286"/>
            <a:chOff x="-186865" y="1004639"/>
            <a:chExt cx="8010391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6865" y="1004639"/>
              <a:ext cx="8010391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18179" y="633085"/>
            <a:ext cx="2535071" cy="768948"/>
            <a:chOff x="7818179" y="633085"/>
            <a:chExt cx="2535071" cy="7689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8179" y="633085"/>
              <a:ext cx="2535071" cy="7689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53250" y="1004639"/>
            <a:ext cx="8010391" cy="14286"/>
            <a:chOff x="10353250" y="1004639"/>
            <a:chExt cx="8010391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3250" y="1004639"/>
              <a:ext cx="8010391" cy="14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23729" y="2302822"/>
            <a:ext cx="13011971" cy="60144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157292" y="4494484"/>
            <a:ext cx="598866" cy="598866"/>
            <a:chOff x="4157292" y="4494484"/>
            <a:chExt cx="598866" cy="5988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7292" y="4494484"/>
              <a:ext cx="598866" cy="5988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80010" y="4494484"/>
            <a:ext cx="598866" cy="598866"/>
            <a:chOff x="13480010" y="4494484"/>
            <a:chExt cx="598866" cy="5988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80010" y="4494484"/>
              <a:ext cx="598866" cy="59886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14252075" y="4713071"/>
            <a:ext cx="6735782" cy="6725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2535" y="826319"/>
            <a:ext cx="2010423" cy="4637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36757" y="6410097"/>
            <a:ext cx="10893265" cy="9263768"/>
            <a:chOff x="-4836757" y="6410097"/>
            <a:chExt cx="10893265" cy="9263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36757" y="6410097"/>
              <a:ext cx="10893265" cy="9263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3735" y="3025029"/>
            <a:ext cx="6068293" cy="1122672"/>
            <a:chOff x="1793735" y="3025029"/>
            <a:chExt cx="6068293" cy="11226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485" y="2656692"/>
              <a:ext cx="3212488" cy="203122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9303" y="3152569"/>
              <a:ext cx="2839294" cy="100773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571890" y="3561419"/>
              <a:ext cx="996268" cy="25515"/>
              <a:chOff x="3571890" y="3561419"/>
              <a:chExt cx="996268" cy="2551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71890" y="3561419"/>
                <a:ext cx="996268" cy="25515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5285" y="4078455"/>
            <a:ext cx="3205183" cy="20314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9703" y="4598798"/>
            <a:ext cx="3560027" cy="10077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71890" y="5007642"/>
            <a:ext cx="996268" cy="25515"/>
            <a:chOff x="3571890" y="5007642"/>
            <a:chExt cx="996268" cy="255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71890" y="5007642"/>
              <a:ext cx="996268" cy="255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93735" y="5868725"/>
            <a:ext cx="5390757" cy="1122671"/>
            <a:chOff x="1793735" y="5868725"/>
            <a:chExt cx="5390757" cy="11226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5847" y="5500303"/>
              <a:ext cx="3203497" cy="203147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9169" y="6013752"/>
              <a:ext cx="2820246" cy="100773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571858" y="6422603"/>
              <a:ext cx="996268" cy="25515"/>
              <a:chOff x="3571858" y="6422603"/>
              <a:chExt cx="996268" cy="2551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571858" y="6422603"/>
                <a:ext cx="996268" cy="2551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445763" y="8321338"/>
            <a:ext cx="540345" cy="540345"/>
            <a:chOff x="16445763" y="8321338"/>
            <a:chExt cx="540345" cy="5403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45763" y="8321338"/>
              <a:ext cx="540345" cy="54034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999880" y="-2250186"/>
            <a:ext cx="16350558" cy="71311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14252075" y="4713071"/>
            <a:ext cx="6735782" cy="67253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93735" y="7185773"/>
            <a:ext cx="5233896" cy="1122672"/>
            <a:chOff x="1793735" y="7185773"/>
            <a:chExt cx="5233896" cy="11226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085" y="6817436"/>
              <a:ext cx="3223402" cy="203122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3571890" y="7722163"/>
              <a:ext cx="996268" cy="25515"/>
              <a:chOff x="3571890" y="7722163"/>
              <a:chExt cx="996268" cy="2551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571890" y="7722163"/>
                <a:ext cx="996268" cy="2551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12998" y="7317440"/>
              <a:ext cx="1663275" cy="9492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71066" y="-4946143"/>
            <a:ext cx="998275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5366" y="2201347"/>
            <a:ext cx="9821195" cy="66526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5782" y="3743969"/>
            <a:ext cx="6353689" cy="30398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01605" y="2147749"/>
            <a:ext cx="540345" cy="540345"/>
            <a:chOff x="6201605" y="2147749"/>
            <a:chExt cx="540345" cy="5403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7821" y="229773"/>
            <a:ext cx="1969969" cy="597539"/>
            <a:chOff x="277821" y="229773"/>
            <a:chExt cx="1969969" cy="5975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77821" y="229773"/>
              <a:ext cx="1969969" cy="597539"/>
              <a:chOff x="277821" y="229773"/>
              <a:chExt cx="1969969" cy="5975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7821" y="229773"/>
                <a:ext cx="1969969" cy="59753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0709" y="407014"/>
              <a:ext cx="2010423" cy="4637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64102" y="908835"/>
            <a:ext cx="1110985" cy="95804"/>
            <a:chOff x="9464102" y="908835"/>
            <a:chExt cx="1110985" cy="958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4102" y="908835"/>
              <a:ext cx="1110985" cy="9580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75963" y="434435"/>
            <a:ext cx="1346118" cy="41866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99812" y="424911"/>
            <a:ext cx="1217585" cy="43770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40420" y="424911"/>
            <a:ext cx="1423299" cy="43770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86625" y="424911"/>
            <a:ext cx="1355642" cy="43770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5400000">
            <a:off x="14252075" y="4713071"/>
            <a:ext cx="6735782" cy="6725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08256" y="5196396"/>
            <a:ext cx="10636797" cy="9045664"/>
            <a:chOff x="12308256" y="5196396"/>
            <a:chExt cx="10636797" cy="9045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8256" y="5196396"/>
              <a:ext cx="10636797" cy="90456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8014" y="3327239"/>
            <a:ext cx="2574713" cy="732509"/>
            <a:chOff x="8918014" y="3327239"/>
            <a:chExt cx="2574713" cy="7325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7213" y="3608611"/>
              <a:ext cx="1486613" cy="69353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6720" y="3255944"/>
              <a:ext cx="605817" cy="6119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07764" y="3327239"/>
            <a:ext cx="2574716" cy="739722"/>
            <a:chOff x="2007764" y="3327239"/>
            <a:chExt cx="2574716" cy="7397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7443" y="3582948"/>
              <a:ext cx="2121479" cy="66945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6469" y="3255944"/>
              <a:ext cx="557360" cy="611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7821" y="229773"/>
            <a:ext cx="1969969" cy="597539"/>
            <a:chOff x="277821" y="229773"/>
            <a:chExt cx="1969969" cy="5975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77821" y="229773"/>
              <a:ext cx="1969969" cy="597539"/>
              <a:chOff x="277821" y="229773"/>
              <a:chExt cx="1969969" cy="5975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7821" y="229773"/>
                <a:ext cx="1969969" cy="59753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0709" y="407014"/>
              <a:ext cx="2010423" cy="4637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04732" y="8396281"/>
            <a:ext cx="540345" cy="540345"/>
            <a:chOff x="7704732" y="8396281"/>
            <a:chExt cx="540345" cy="5403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04732" y="8396281"/>
              <a:ext cx="540345" cy="5403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4252075" y="4713071"/>
            <a:ext cx="6735782" cy="67253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3199" y="837618"/>
            <a:ext cx="10933183" cy="326159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67398" y="895950"/>
            <a:ext cx="1110985" cy="95804"/>
            <a:chOff x="11367398" y="895950"/>
            <a:chExt cx="1110985" cy="9580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67398" y="895950"/>
              <a:ext cx="1110985" cy="9580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75963" y="434435"/>
            <a:ext cx="1346118" cy="41866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99812" y="424911"/>
            <a:ext cx="1217585" cy="43770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340420" y="424911"/>
            <a:ext cx="1423299" cy="43770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86625" y="424911"/>
            <a:ext cx="1355642" cy="4377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07764" y="6992066"/>
            <a:ext cx="2574713" cy="732508"/>
            <a:chOff x="2007764" y="6992066"/>
            <a:chExt cx="2574713" cy="7325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17439" y="7240560"/>
              <a:ext cx="1131251" cy="65992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36469" y="6920771"/>
              <a:ext cx="606379" cy="6119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07764" y="4326563"/>
            <a:ext cx="6171429" cy="2459291"/>
            <a:chOff x="2007764" y="4326563"/>
            <a:chExt cx="6171429" cy="24592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07764" y="4326563"/>
              <a:ext cx="6171429" cy="245929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918014" y="4437091"/>
            <a:ext cx="6171429" cy="2459291"/>
            <a:chOff x="8918014" y="4437091"/>
            <a:chExt cx="6171429" cy="245929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18014" y="4437091"/>
              <a:ext cx="6171429" cy="24592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007764" y="7950815"/>
            <a:ext cx="10923706" cy="1345356"/>
            <a:chOff x="2007764" y="7950815"/>
            <a:chExt cx="10923706" cy="134535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07764" y="7950815"/>
              <a:ext cx="10923706" cy="1345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08882" y="-5352953"/>
            <a:ext cx="13338606" cy="10651268"/>
            <a:chOff x="10708882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8882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86" y="657893"/>
            <a:ext cx="6356541" cy="2635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821" y="229773"/>
            <a:ext cx="1969969" cy="597539"/>
            <a:chOff x="277821" y="229773"/>
            <a:chExt cx="1969969" cy="5975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7821" y="229773"/>
              <a:ext cx="1969969" cy="597539"/>
              <a:chOff x="277821" y="229773"/>
              <a:chExt cx="1969969" cy="59753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7821" y="229773"/>
                <a:ext cx="1969969" cy="59753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709" y="407014"/>
              <a:ext cx="2010423" cy="4637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49099" y="2441694"/>
            <a:ext cx="7897006" cy="3434411"/>
            <a:chOff x="3849099" y="2441694"/>
            <a:chExt cx="7897006" cy="34344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9099" y="2441694"/>
              <a:ext cx="7897006" cy="34344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49099" y="6065549"/>
            <a:ext cx="10672577" cy="3973206"/>
            <a:chOff x="3849099" y="6065549"/>
            <a:chExt cx="10672577" cy="39732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9099" y="6065549"/>
              <a:ext cx="10672577" cy="39732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29826" y="908835"/>
            <a:ext cx="1110985" cy="95804"/>
            <a:chOff x="13329826" y="908835"/>
            <a:chExt cx="1110985" cy="958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29826" y="908835"/>
              <a:ext cx="1110985" cy="9580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75963" y="434435"/>
            <a:ext cx="1346118" cy="4186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99812" y="424911"/>
            <a:ext cx="1217585" cy="43770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40420" y="424911"/>
            <a:ext cx="1423299" cy="4377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6625" y="424911"/>
            <a:ext cx="1355642" cy="4377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08882" y="-5352953"/>
            <a:ext cx="13338606" cy="10651268"/>
            <a:chOff x="10708882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8882" y="-5352953"/>
              <a:ext cx="13338606" cy="106512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821" y="229773"/>
            <a:ext cx="1969969" cy="597539"/>
            <a:chOff x="277821" y="229773"/>
            <a:chExt cx="1969969" cy="5975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7821" y="229773"/>
              <a:ext cx="1969969" cy="597539"/>
              <a:chOff x="277821" y="229773"/>
              <a:chExt cx="1969969" cy="59753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7821" y="229773"/>
                <a:ext cx="1969969" cy="59753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709" y="407014"/>
              <a:ext cx="2010423" cy="4637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0191" y="3575110"/>
            <a:ext cx="8652666" cy="5648891"/>
            <a:chOff x="490191" y="3575110"/>
            <a:chExt cx="8652666" cy="56488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191" y="3575110"/>
              <a:ext cx="8652666" cy="56488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03423" y="1587624"/>
            <a:ext cx="7874762" cy="4093267"/>
            <a:chOff x="9503423" y="1587624"/>
            <a:chExt cx="7874762" cy="40932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3423" y="1587624"/>
              <a:ext cx="7874762" cy="40932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3423" y="5998078"/>
            <a:ext cx="7874762" cy="3225923"/>
            <a:chOff x="9503423" y="5998078"/>
            <a:chExt cx="7874762" cy="3225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3423" y="5998078"/>
              <a:ext cx="7874762" cy="32259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86" y="657893"/>
            <a:ext cx="6356541" cy="26353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329826" y="908835"/>
            <a:ext cx="1110985" cy="95804"/>
            <a:chOff x="13329826" y="908835"/>
            <a:chExt cx="1110985" cy="9580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29826" y="908835"/>
              <a:ext cx="1110985" cy="9580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99812" y="424911"/>
            <a:ext cx="1217585" cy="43770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40420" y="424911"/>
            <a:ext cx="1423299" cy="4377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6625" y="424911"/>
            <a:ext cx="1355642" cy="43770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75963" y="434435"/>
            <a:ext cx="1346118" cy="4186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08882" y="-5352953"/>
            <a:ext cx="13338606" cy="10651268"/>
            <a:chOff x="10708882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8882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812" y="638846"/>
            <a:ext cx="4727170" cy="2654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821" y="229773"/>
            <a:ext cx="1969969" cy="597539"/>
            <a:chOff x="277821" y="229773"/>
            <a:chExt cx="1969969" cy="59753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7821" y="229773"/>
              <a:ext cx="1969969" cy="597539"/>
              <a:chOff x="277821" y="229773"/>
              <a:chExt cx="1969969" cy="59753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7821" y="229773"/>
                <a:ext cx="1969969" cy="59753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709" y="407014"/>
              <a:ext cx="2010423" cy="4637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2437" y="3388261"/>
            <a:ext cx="10000131" cy="5916193"/>
            <a:chOff x="372437" y="3388261"/>
            <a:chExt cx="10000131" cy="59161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2437" y="3388261"/>
              <a:ext cx="10000131" cy="5916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94992" y="2127969"/>
            <a:ext cx="7426760" cy="7176484"/>
            <a:chOff x="10594992" y="2127969"/>
            <a:chExt cx="7426760" cy="71764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4992" y="2127969"/>
              <a:ext cx="7426760" cy="71764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29826" y="908835"/>
            <a:ext cx="1110985" cy="95804"/>
            <a:chOff x="13329826" y="908835"/>
            <a:chExt cx="1110985" cy="958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29826" y="908835"/>
              <a:ext cx="1110985" cy="9580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99812" y="424911"/>
            <a:ext cx="1217585" cy="4377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40420" y="424911"/>
            <a:ext cx="1423299" cy="43770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86625" y="424911"/>
            <a:ext cx="1355642" cy="4377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75963" y="434435"/>
            <a:ext cx="1346118" cy="4186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08882" y="-5352953"/>
            <a:ext cx="13338606" cy="10651268"/>
            <a:chOff x="10708882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8882" y="-5352953"/>
              <a:ext cx="13338606" cy="106512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812" y="718189"/>
            <a:ext cx="6924931" cy="2762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29826" y="908835"/>
            <a:ext cx="1110985" cy="95804"/>
            <a:chOff x="13329826" y="908835"/>
            <a:chExt cx="1110985" cy="958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9826" y="908835"/>
              <a:ext cx="1110985" cy="958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7821" y="229773"/>
            <a:ext cx="1969969" cy="597539"/>
            <a:chOff x="277821" y="229773"/>
            <a:chExt cx="1969969" cy="59753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77821" y="229773"/>
              <a:ext cx="1969969" cy="597539"/>
              <a:chOff x="277821" y="229773"/>
              <a:chExt cx="1969969" cy="59753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7821" y="229773"/>
                <a:ext cx="1969969" cy="59753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709" y="407014"/>
              <a:ext cx="2010423" cy="4637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99812" y="424911"/>
            <a:ext cx="1217585" cy="43770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40420" y="424911"/>
            <a:ext cx="1423299" cy="4377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86625" y="424911"/>
            <a:ext cx="1355642" cy="4377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68052" y="2557495"/>
            <a:ext cx="13149610" cy="7384662"/>
            <a:chOff x="2568052" y="2557495"/>
            <a:chExt cx="13149610" cy="73846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706596" y="2557495"/>
              <a:ext cx="6171429" cy="3471429"/>
              <a:chOff x="2706596" y="2557495"/>
              <a:chExt cx="6171429" cy="347142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706596" y="2557495"/>
                <a:ext cx="6171429" cy="34714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501416" y="2579904"/>
              <a:ext cx="6171429" cy="3471429"/>
              <a:chOff x="9501416" y="2579904"/>
              <a:chExt cx="6171429" cy="34714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01416" y="2579904"/>
                <a:ext cx="6171429" cy="34714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68052" y="6465966"/>
              <a:ext cx="6171429" cy="3471429"/>
              <a:chOff x="2568052" y="6465966"/>
              <a:chExt cx="6171429" cy="347142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568052" y="6465966"/>
                <a:ext cx="6171429" cy="347142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46234" y="6465966"/>
              <a:ext cx="6171429" cy="3471429"/>
              <a:chOff x="9546234" y="6465966"/>
              <a:chExt cx="6171429" cy="347142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546234" y="6465966"/>
                <a:ext cx="6171429" cy="3471429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75963" y="434435"/>
            <a:ext cx="1346118" cy="4186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71333" y="923121"/>
            <a:ext cx="1110985" cy="95804"/>
            <a:chOff x="15471333" y="923121"/>
            <a:chExt cx="1110985" cy="958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71333" y="923121"/>
              <a:ext cx="1110985" cy="9580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45082" y="424911"/>
            <a:ext cx="1217585" cy="4377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47363" y="434435"/>
            <a:ext cx="1451833" cy="4186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7821" y="229773"/>
            <a:ext cx="1969969" cy="597539"/>
            <a:chOff x="277821" y="229773"/>
            <a:chExt cx="1969969" cy="5975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77821" y="229773"/>
              <a:ext cx="1969969" cy="597539"/>
              <a:chOff x="277821" y="229773"/>
              <a:chExt cx="1969969" cy="5975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7821" y="229773"/>
                <a:ext cx="1969969" cy="59753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0709" y="407014"/>
              <a:ext cx="2010423" cy="46376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14252075" y="4713071"/>
            <a:ext cx="6735782" cy="67253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6625" y="424911"/>
            <a:ext cx="1355642" cy="4377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897705" y="3190616"/>
            <a:ext cx="4554624" cy="4952630"/>
            <a:chOff x="1897705" y="3190616"/>
            <a:chExt cx="4554624" cy="49526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97705" y="3190616"/>
              <a:ext cx="4554624" cy="495263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21089" y="3901892"/>
            <a:ext cx="4452945" cy="35935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28907" y="2142469"/>
            <a:ext cx="2092221" cy="695047"/>
            <a:chOff x="3128907" y="2142469"/>
            <a:chExt cx="2092221" cy="6950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28907" y="2142469"/>
              <a:ext cx="2092221" cy="69504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93249" y="2047445"/>
            <a:ext cx="2534035" cy="9645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096747" y="2152887"/>
            <a:ext cx="2092221" cy="695047"/>
            <a:chOff x="8096747" y="2152887"/>
            <a:chExt cx="2092221" cy="6950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96747" y="2152887"/>
              <a:ext cx="2092221" cy="69504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61089" y="2079800"/>
            <a:ext cx="2562606" cy="94551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865545" y="3180197"/>
            <a:ext cx="4554624" cy="4952630"/>
            <a:chOff x="6865545" y="3180197"/>
            <a:chExt cx="4554624" cy="495263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65545" y="3180197"/>
              <a:ext cx="4554624" cy="495263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77717" y="4104808"/>
            <a:ext cx="4460164" cy="321741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064587" y="2152887"/>
            <a:ext cx="2092221" cy="695047"/>
            <a:chOff x="13064587" y="2152887"/>
            <a:chExt cx="2092221" cy="69504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064587" y="2152887"/>
              <a:ext cx="2092221" cy="69504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28875" y="2070276"/>
            <a:ext cx="2534063" cy="96455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833385" y="3180197"/>
            <a:ext cx="4554624" cy="4952630"/>
            <a:chOff x="11833385" y="3180197"/>
            <a:chExt cx="4554624" cy="495263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33385" y="3180197"/>
              <a:ext cx="4554624" cy="495263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940302" y="4224798"/>
            <a:ext cx="4477164" cy="298405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175963" y="434435"/>
            <a:ext cx="1346118" cy="4186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2023-07-14T12:34:23Z</dcterms:created>
  <dcterms:modified xsi:type="dcterms:W3CDTF">2023-07-14T12:34:23Z</dcterms:modified>
</cp:coreProperties>
</file>